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70" r:id="rId14"/>
    <p:sldId id="267" r:id="rId15"/>
    <p:sldId id="268" r:id="rId16"/>
    <p:sldId id="288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60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33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377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4645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111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446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917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41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166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72B5-DC3C-9387-DC76-C667B9EE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CA6B-2E8C-F052-8DC1-F6D46A242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395E2-C0F0-218C-6070-B0E8D57AA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C7E2-5927-26CD-F3A3-74F0119C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3CFC9-F970-14BD-B50F-1C7C8663B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4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55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18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23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1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78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15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43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43A9DAF-B8B8-48A2-84EB-B43434806312}" type="datetimeFigureOut">
              <a:rPr lang="en-IN" smtClean="0"/>
              <a:t>03-12-2023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DE8366-80AE-499C-8EFC-B4A0B85193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4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C4DA-07A9-E0C6-92CA-66E67F6E2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Automated pet feeder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0F8BB-B891-B319-D267-8781D10E3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332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2EBBD-2C3D-475A-39F6-FE41E77D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2340993"/>
          </a:xfrm>
        </p:spPr>
        <p:txBody>
          <a:bodyPr>
            <a:normAutofit/>
          </a:bodyPr>
          <a:lstStyle/>
          <a:p>
            <a:r>
              <a:rPr lang="en-IN" sz="4000" dirty="0"/>
              <a:t>ESP8266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6DB0-A1CF-E56A-E2EE-17DC615DE0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165987"/>
            <a:ext cx="10363826" cy="2625212"/>
          </a:xfrm>
        </p:spPr>
        <p:txBody>
          <a:bodyPr>
            <a:normAutofit/>
          </a:bodyPr>
          <a:lstStyle/>
          <a:p>
            <a:r>
              <a:rPr lang="en-US" sz="2800" cap="none" dirty="0"/>
              <a:t>The central processing unit that controls the entire system.</a:t>
            </a:r>
          </a:p>
          <a:p>
            <a:r>
              <a:rPr lang="en-US" sz="2800" cap="none" dirty="0"/>
              <a:t> Manages </a:t>
            </a:r>
            <a:r>
              <a:rPr lang="en-US" sz="2800" cap="none" dirty="0" err="1"/>
              <a:t>WiFi</a:t>
            </a:r>
            <a:r>
              <a:rPr lang="en-US" sz="2800" cap="none" dirty="0"/>
              <a:t> connectivity and serves as the brain for processing requests.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105875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F805DD-D91B-A47E-DE58-E460EF39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FD96D9-4E0B-C16B-8831-F9F0EC16C8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89471" y="618517"/>
            <a:ext cx="8809703" cy="5497148"/>
          </a:xfrm>
        </p:spPr>
      </p:pic>
    </p:spTree>
    <p:extLst>
      <p:ext uri="{BB962C8B-B14F-4D97-AF65-F5344CB8AC3E}">
        <p14:creationId xmlns:p14="http://schemas.microsoft.com/office/powerpoint/2010/main" val="355106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E26F-7240-3F2C-7FAF-0D4BB718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SERVO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6AAFD-B432-4FA9-F3A9-FB2851ECED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/>
              <a:t>Mechanism for controlling the pet feeder's opening and closing action.</a:t>
            </a:r>
          </a:p>
          <a:p>
            <a:r>
              <a:rPr lang="en-US" sz="2800" cap="none" dirty="0"/>
              <a:t>Attached to a designated pin on the ESP8266 for control.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119210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5A77-EC0B-50F5-F3B9-0F525504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E3B7E-92BF-C886-1DA3-BBCA03DDF4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7961" y="618517"/>
            <a:ext cx="8278762" cy="5620966"/>
          </a:xfrm>
        </p:spPr>
      </p:pic>
    </p:spTree>
    <p:extLst>
      <p:ext uri="{BB962C8B-B14F-4D97-AF65-F5344CB8AC3E}">
        <p14:creationId xmlns:p14="http://schemas.microsoft.com/office/powerpoint/2010/main" val="24406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3B66-CEDA-2FDD-D958-C076D2FC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WEBCAM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10B6-2E0A-2CEC-9C97-35976A035C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/>
              <a:t>Captures live video feed for remote monitoring.</a:t>
            </a:r>
          </a:p>
          <a:p>
            <a:r>
              <a:rPr lang="en-US" sz="2800" cap="none" dirty="0"/>
              <a:t>Connected to a separate system, and its status is toggled through the esp8266</a:t>
            </a:r>
            <a:r>
              <a:rPr lang="en-US" sz="2400" cap="none" dirty="0"/>
              <a:t>.</a:t>
            </a:r>
            <a:endParaRPr lang="en-IN" sz="2400" cap="none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3C034D9-1FAA-440E-E4A2-712F5F2ECFE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58115" y="2104103"/>
            <a:ext cx="3903407" cy="3687097"/>
          </a:xfrm>
        </p:spPr>
      </p:pic>
    </p:spTree>
    <p:extLst>
      <p:ext uri="{BB962C8B-B14F-4D97-AF65-F5344CB8AC3E}">
        <p14:creationId xmlns:p14="http://schemas.microsoft.com/office/powerpoint/2010/main" val="342706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A5BD-FA07-A2F5-C6DA-DDB15DAA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5840-78E4-F709-8925-5093FF3FC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3274142"/>
            <a:ext cx="5106026" cy="2517057"/>
          </a:xfrm>
        </p:spPr>
        <p:txBody>
          <a:bodyPr>
            <a:normAutofit/>
          </a:bodyPr>
          <a:lstStyle/>
          <a:p>
            <a:r>
              <a:rPr lang="en-US" sz="2800" cap="none" dirty="0"/>
              <a:t>Provides the necessary power to the ESP8266, servo motor, and webcam</a:t>
            </a:r>
            <a:r>
              <a:rPr lang="en-US" sz="2400" cap="none" dirty="0"/>
              <a:t>.</a:t>
            </a:r>
            <a:endParaRPr lang="en-IN" sz="2400" cap="non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522785-E607-CE8E-97D3-1E1311CB65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41806" y="2366963"/>
            <a:ext cx="4290829" cy="3758534"/>
          </a:xfrm>
        </p:spPr>
      </p:pic>
    </p:spTree>
    <p:extLst>
      <p:ext uri="{BB962C8B-B14F-4D97-AF65-F5344CB8AC3E}">
        <p14:creationId xmlns:p14="http://schemas.microsoft.com/office/powerpoint/2010/main" val="229362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45F3-1415-FC50-D009-57DC0C4B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3CA13-B1D4-49F1-206E-DC8E0AF33F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136710"/>
            <a:ext cx="10363826" cy="4226768"/>
          </a:xfrm>
        </p:spPr>
        <p:txBody>
          <a:bodyPr>
            <a:normAutofit/>
          </a:bodyPr>
          <a:lstStyle/>
          <a:p>
            <a:r>
              <a:rPr lang="en-IN" sz="2800" dirty="0"/>
              <a:t>Pet feeder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1. </a:t>
            </a:r>
            <a:r>
              <a:rPr lang="en-IN" sz="2000" cap="none" dirty="0"/>
              <a:t>Arduino</a:t>
            </a:r>
            <a:r>
              <a:rPr lang="en-IN" sz="2000" dirty="0"/>
              <a:t>(C/</a:t>
            </a:r>
            <a:r>
              <a:rPr lang="en-IN" sz="2000" dirty="0" err="1"/>
              <a:t>c++</a:t>
            </a:r>
            <a:r>
              <a:rPr lang="en-IN" sz="2000" dirty="0"/>
              <a:t>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2. </a:t>
            </a:r>
            <a:r>
              <a:rPr lang="en-IN" sz="2000" dirty="0" err="1"/>
              <a:t>HTml</a:t>
            </a:r>
            <a:endParaRPr lang="en-IN" sz="2000" dirty="0"/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3. </a:t>
            </a:r>
            <a:r>
              <a:rPr lang="en-IN" sz="2000" dirty="0" err="1"/>
              <a:t>css</a:t>
            </a:r>
            <a:endParaRPr lang="en-IN" sz="2000" dirty="0"/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4. </a:t>
            </a:r>
            <a:r>
              <a:rPr lang="en-IN" sz="2000" cap="none" dirty="0"/>
              <a:t>JavaScript</a:t>
            </a:r>
            <a:endParaRPr lang="en-IN" sz="2000" dirty="0"/>
          </a:p>
          <a:p>
            <a:pPr>
              <a:spcBef>
                <a:spcPts val="0"/>
              </a:spcBef>
            </a:pPr>
            <a:r>
              <a:rPr lang="en-IN" sz="2800" dirty="0"/>
              <a:t>Cam app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1. </a:t>
            </a:r>
            <a:r>
              <a:rPr lang="en-IN" sz="2000" cap="none" dirty="0"/>
              <a:t>Python</a:t>
            </a:r>
            <a:endParaRPr lang="en-IN" sz="2000" dirty="0"/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2. </a:t>
            </a:r>
            <a:r>
              <a:rPr lang="en-IN" sz="2000" dirty="0" err="1"/>
              <a:t>o</a:t>
            </a:r>
            <a:r>
              <a:rPr lang="en-IN" sz="2000" cap="none" dirty="0" err="1"/>
              <a:t>pen</a:t>
            </a:r>
            <a:r>
              <a:rPr lang="en-IN" sz="2000" dirty="0" err="1"/>
              <a:t>cv</a:t>
            </a:r>
            <a:endParaRPr lang="en-IN" sz="2000" dirty="0"/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3. yolo(</a:t>
            </a:r>
            <a:r>
              <a:rPr lang="en-IN" sz="2000" dirty="0" err="1"/>
              <a:t>gpu</a:t>
            </a:r>
            <a:r>
              <a:rPr lang="en-IN" sz="2000" dirty="0"/>
              <a:t> </a:t>
            </a:r>
            <a:r>
              <a:rPr lang="en-IN" sz="2000" cap="none" dirty="0"/>
              <a:t>Accelerated</a:t>
            </a:r>
            <a:r>
              <a:rPr lang="en-IN" sz="2000" dirty="0"/>
              <a:t>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en-IN" sz="2000" dirty="0"/>
              <a:t>4. </a:t>
            </a:r>
            <a:r>
              <a:rPr lang="en-IN" sz="2000" dirty="0" err="1"/>
              <a:t>haar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8074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992-BB0E-8E6C-036A-B61A83BC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SOFTWARE COMPONENTS used in pet feeder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1218-CBC3-7C72-5664-32BE60C05A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800" cap="none" dirty="0"/>
              <a:t>Arduino Sketch</a:t>
            </a:r>
          </a:p>
          <a:p>
            <a:r>
              <a:rPr lang="en-IN" sz="2800" cap="none" dirty="0"/>
              <a:t>ESP8266WIFI Library</a:t>
            </a:r>
          </a:p>
          <a:p>
            <a:r>
              <a:rPr lang="en-IN" sz="2800" cap="none" dirty="0"/>
              <a:t>ESP8266webserver Library</a:t>
            </a:r>
          </a:p>
          <a:p>
            <a:r>
              <a:rPr lang="en-IN" sz="2800" cap="none" dirty="0"/>
              <a:t>Servo Library</a:t>
            </a:r>
          </a:p>
          <a:p>
            <a:r>
              <a:rPr lang="en-IN" sz="2800" cap="none" dirty="0"/>
              <a:t>ESP8266httpclient Library</a:t>
            </a:r>
          </a:p>
          <a:p>
            <a:r>
              <a:rPr lang="en-IN" sz="2800" cap="none" dirty="0"/>
              <a:t>Web Interface (HTML, CSS, JavaScript)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3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9F2B-96A5-005C-9B2C-A32D6272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919317"/>
            <a:ext cx="10364451" cy="1295377"/>
          </a:xfrm>
        </p:spPr>
        <p:txBody>
          <a:bodyPr>
            <a:normAutofit/>
          </a:bodyPr>
          <a:lstStyle/>
          <a:p>
            <a:r>
              <a:rPr lang="en-IN" sz="4000" dirty="0"/>
              <a:t>Arduino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FCE63-C669-87CE-90FB-AFEA57476F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514576"/>
            <a:ext cx="10363826" cy="3424107"/>
          </a:xfrm>
        </p:spPr>
        <p:txBody>
          <a:bodyPr>
            <a:normAutofit/>
          </a:bodyPr>
          <a:lstStyle/>
          <a:p>
            <a:r>
              <a:rPr lang="en-US" sz="2800" cap="none" dirty="0"/>
              <a:t>Written code that runs on the ESP8266.</a:t>
            </a:r>
          </a:p>
          <a:p>
            <a:r>
              <a:rPr lang="en-US" sz="2800" cap="none" dirty="0"/>
              <a:t>Manages the main logic for handling HTTP requests, servo control, feeding intervals, and webcam toggling.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341392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3474-5D9E-045E-2E28-7BDC12C8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Esp8266wifi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4CE5-6D5A-30CD-4C3A-959F6BBD8A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1929" y="2455582"/>
            <a:ext cx="10363826" cy="3424107"/>
          </a:xfrm>
        </p:spPr>
        <p:txBody>
          <a:bodyPr>
            <a:normAutofit/>
          </a:bodyPr>
          <a:lstStyle/>
          <a:p>
            <a:r>
              <a:rPr lang="en-US" sz="2800" cap="none" dirty="0"/>
              <a:t>Enables the ESP8266 to connect to a local </a:t>
            </a:r>
            <a:r>
              <a:rPr lang="en-US" sz="2800" cap="none" dirty="0" err="1"/>
              <a:t>WiFi</a:t>
            </a:r>
            <a:r>
              <a:rPr lang="en-US" sz="2800" cap="none" dirty="0"/>
              <a:t> network, facilitating communication with the web interface.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146657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0D0D-2667-A1C2-C979-449C26F6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1717D-6D7A-0409-EA50-AB58D5E9D3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55174" y="618517"/>
            <a:ext cx="9153832" cy="546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413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E064-B72A-83BD-3705-768AD3C6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sz="4000" dirty="0"/>
              <a:t>esp8266WEBserver library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A425-0EC7-3B9F-820D-3A0F16EA89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416253"/>
            <a:ext cx="10363826" cy="3424107"/>
          </a:xfrm>
        </p:spPr>
        <p:txBody>
          <a:bodyPr>
            <a:normAutofit/>
          </a:bodyPr>
          <a:lstStyle/>
          <a:p>
            <a:r>
              <a:rPr lang="en-US" sz="2800" cap="none" dirty="0"/>
              <a:t>Implements the web server functionality on the ESP8266, handling incoming HTTP requests and serving web pages.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366429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7D48-960E-8289-9FE1-981F0EAD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Servo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5AC2-26F4-6E7C-C5B1-C3A372DFD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cap="none" dirty="0"/>
              <a:t>Provides functions to control the servo motor, allowing the opening and closing of the pet feeder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0551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9572-A494-8942-21D5-74FFFA26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cap="none" dirty="0"/>
              <a:t>ESP8266HTTPCLIENT LIBRARY</a:t>
            </a:r>
            <a:br>
              <a:rPr lang="en-IN" sz="3600" cap="none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9AA6B-9C8C-0927-3072-36D60566C4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cap="none" dirty="0"/>
              <a:t>Facilitates making HTTP requests to external systems, in this case, used for fetching the webcam feed</a:t>
            </a:r>
            <a:r>
              <a:rPr lang="en-US" cap="none" dirty="0"/>
              <a:t>.</a:t>
            </a: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410547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8CA9-8587-AA8E-5E7E-92E1F150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cap="none" dirty="0"/>
              <a:t>WEB INTERFACE (HTML, CSS, JavaScript)</a:t>
            </a:r>
            <a:br>
              <a:rPr lang="en-IN" sz="4000" cap="none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6CBC-DCD7-D87B-741D-E47B582CFF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cap="none" dirty="0"/>
              <a:t>HTML markup for creating the structure of the web pages.</a:t>
            </a:r>
          </a:p>
          <a:p>
            <a:r>
              <a:rPr lang="en-US" sz="2800" cap="none" dirty="0"/>
              <a:t>CSS for styling the web pages and ensuring a user-friendly interface.</a:t>
            </a:r>
          </a:p>
          <a:p>
            <a:r>
              <a:rPr lang="en-US" sz="2800" cap="none" dirty="0"/>
              <a:t>JavaScript for dynamic updates on the web interface and potentially asynchronous communication with the server.</a:t>
            </a:r>
            <a:endParaRPr lang="en-IN" sz="2800" cap="none" dirty="0"/>
          </a:p>
        </p:txBody>
      </p:sp>
    </p:spTree>
    <p:extLst>
      <p:ext uri="{BB962C8B-B14F-4D97-AF65-F5344CB8AC3E}">
        <p14:creationId xmlns:p14="http://schemas.microsoft.com/office/powerpoint/2010/main" val="828518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837E-0A2F-EB27-7A88-A47334E5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Working of automated pet feeder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8660-B203-0E6B-F8CC-4B5A70A4C5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872391"/>
          </a:xfrm>
        </p:spPr>
        <p:txBody>
          <a:bodyPr>
            <a:normAutofit/>
          </a:bodyPr>
          <a:lstStyle/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This IOT pet feeder control system utilizes an ESP8266 microcontroller for </a:t>
            </a:r>
            <a:r>
              <a:rPr lang="en-US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connectivity and hosts a web interface.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servo motor controls the pet feeder door based on scheduled feeding times.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Users can toggle a webcam feed for live monitoring through the web interface. 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system follows a client-server architecture, with the ESP8266 acting as the server. 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code structure includes </a:t>
            </a:r>
            <a:r>
              <a:rPr lang="en-US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configuration, web server setup, servo control, and webcam feed toggling. </a:t>
            </a:r>
          </a:p>
        </p:txBody>
      </p:sp>
    </p:spTree>
    <p:extLst>
      <p:ext uri="{BB962C8B-B14F-4D97-AF65-F5344CB8AC3E}">
        <p14:creationId xmlns:p14="http://schemas.microsoft.com/office/powerpoint/2010/main" val="325298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4A39-178B-4B31-200B-2F3B71F4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2525F-509E-C045-B609-55CCA8E9AB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494504"/>
            <a:ext cx="10363826" cy="4296696"/>
          </a:xfrm>
        </p:spPr>
        <p:txBody>
          <a:bodyPr/>
          <a:lstStyle/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Users can interact with the web interface to control the servo, toggle the webcam, and update feeding frequency settings. 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project successfully provides a remotely controllable pet feeder with scheduling capabilities, and future improvements could include implementing security features and enhancing user interface friendliness.</a:t>
            </a:r>
          </a:p>
          <a:p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Overall, the system demonstrates a practical application of </a:t>
            </a:r>
            <a:r>
              <a:rPr lang="en-US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technology in pet care.</a:t>
            </a: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203503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16EF-599B-70CB-A77A-84F19F73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F19EB-F51C-CBC3-100B-23EC911906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33832" y="618517"/>
            <a:ext cx="9006349" cy="5398825"/>
          </a:xfrm>
        </p:spPr>
      </p:pic>
    </p:spTree>
    <p:extLst>
      <p:ext uri="{BB962C8B-B14F-4D97-AF65-F5344CB8AC3E}">
        <p14:creationId xmlns:p14="http://schemas.microsoft.com/office/powerpoint/2010/main" val="13576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8DF7-9786-5618-FE7D-F383E945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151289"/>
          </a:xfrm>
        </p:spPr>
        <p:txBody>
          <a:bodyPr/>
          <a:lstStyle/>
          <a:p>
            <a:r>
              <a:rPr lang="en-IN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053D5-4483-CC04-E97D-A69A6634C5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55174" y="1956619"/>
            <a:ext cx="8701549" cy="4080387"/>
          </a:xfrm>
        </p:spPr>
      </p:pic>
    </p:spTree>
    <p:extLst>
      <p:ext uri="{BB962C8B-B14F-4D97-AF65-F5344CB8AC3E}">
        <p14:creationId xmlns:p14="http://schemas.microsoft.com/office/powerpoint/2010/main" val="34165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EEF3FB0-CA62-9BBB-E05B-9EC13531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4B5AD5-C1A5-41F8-5A29-8B25789023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8" y="1045829"/>
            <a:ext cx="4227871" cy="474537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3D9E94-228D-4505-8161-D53F44B0A00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60" y="1045829"/>
            <a:ext cx="4050891" cy="4745372"/>
          </a:xfrm>
        </p:spPr>
      </p:pic>
    </p:spTree>
    <p:extLst>
      <p:ext uri="{BB962C8B-B14F-4D97-AF65-F5344CB8AC3E}">
        <p14:creationId xmlns:p14="http://schemas.microsoft.com/office/powerpoint/2010/main" val="117259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B99A32-63A9-7F8B-A017-BC592D53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279109"/>
          </a:xfrm>
        </p:spPr>
        <p:txBody>
          <a:bodyPr>
            <a:normAutofit/>
          </a:bodyPr>
          <a:lstStyle/>
          <a:p>
            <a:r>
              <a:rPr lang="en-IN" sz="4000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AD15D-A26E-6F09-1BFA-FCD6F4993A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40533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**Remote control:** users can remotely schedule and control their pet feeder through the web interface, offering convenience and flexibility.</a:t>
            </a:r>
            <a:br>
              <a:rPr lang="en-US" sz="1800" cap="none" dirty="0"/>
            </a:br>
            <a:br>
              <a:rPr lang="en-US" sz="1800" cap="none" dirty="0"/>
            </a:b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**Live monitoring:** the optional webcam feed enables real-time monitoring of pets, enhancing the owner's ability to check on them from anywhere.</a:t>
            </a:r>
            <a:br>
              <a:rPr lang="en-US" sz="1800" cap="none" dirty="0"/>
            </a:br>
            <a:br>
              <a:rPr lang="en-US" sz="1800" cap="none" dirty="0"/>
            </a:b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**Customizable feeding schedule:** the system allows users to set feeding times based on their pets' needs, promoting a personalized and adaptable feeding routine.</a:t>
            </a:r>
            <a:br>
              <a:rPr lang="en-US" sz="1800" cap="none" dirty="0"/>
            </a:br>
            <a:br>
              <a:rPr lang="en-US" sz="1800" cap="none" dirty="0"/>
            </a:b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**User-friendly interface:** the web interface simplifies interaction, making it easy for users to toggle the webcam, control the servo, and adjust feeding frequency settings.</a:t>
            </a:r>
            <a:br>
              <a:rPr lang="en-US" sz="1800" cap="none" dirty="0"/>
            </a:br>
            <a:br>
              <a:rPr lang="en-US" sz="1800" cap="none" dirty="0"/>
            </a:b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**Collaborative development:** the project showcases collaborative effort, with team members contributing to its success, reflecting a shared commitment to the </a:t>
            </a:r>
            <a:r>
              <a:rPr lang="en-US" sz="1800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en-US" sz="18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mini project.</a:t>
            </a:r>
            <a:endParaRPr lang="en-IN" sz="1800" cap="none" dirty="0"/>
          </a:p>
        </p:txBody>
      </p:sp>
    </p:spTree>
    <p:extLst>
      <p:ext uri="{BB962C8B-B14F-4D97-AF65-F5344CB8AC3E}">
        <p14:creationId xmlns:p14="http://schemas.microsoft.com/office/powerpoint/2010/main" val="269740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8C5F-B16E-0FB0-C4CA-AC426744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4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7B957-615A-E0B5-55E0-64CF371E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en-US" sz="2400" b="0" i="0" cap="non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of things, or IoT, is a network of physical devices. These devices can transfer data to one another without human intervention. </a:t>
            </a:r>
            <a:r>
              <a:rPr lang="en-US" sz="2400" b="0" i="0" cap="non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400" b="0" i="0" cap="non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devices are not limited to computers or machinery. The internet of things can include anything with a sensor that is assigned a unique identifier (UID). The primary goal of the IoT is to create self-reporting devices that can communicate with each other (and users) in real time.</a:t>
            </a: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89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CB53-0582-9CBC-8D3A-3F8A7DCD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61122"/>
          </a:xfrm>
        </p:spPr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49555-6C69-94E9-83E6-4E21C2A813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79639"/>
            <a:ext cx="10363826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**Security concerns:** the system lacks authentication features, posing a potential security risk as anyone on the same </a:t>
            </a:r>
            <a:r>
              <a:rPr lang="en-US" sz="1600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 can access and control the pet feeder.</a:t>
            </a:r>
            <a:br>
              <a:rPr lang="en-US" sz="1600" cap="none" dirty="0"/>
            </a:br>
            <a:br>
              <a:rPr lang="en-US" sz="1600" cap="none" dirty="0"/>
            </a:b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**Limited user interface enhancement:** while the web interface is functional, there's room for improvement in terms of user-friendliness and aesthetics to enhance the overall user experience.</a:t>
            </a:r>
            <a:br>
              <a:rPr lang="en-US" sz="1600" cap="none" dirty="0"/>
            </a:br>
            <a:br>
              <a:rPr lang="en-US" sz="1600" cap="none" dirty="0"/>
            </a:b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**Dependency on local </a:t>
            </a:r>
            <a:r>
              <a:rPr lang="en-US" sz="1600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network:** the pet feeder relies on a local </a:t>
            </a:r>
            <a:r>
              <a:rPr lang="en-US" sz="1600" b="0" i="0" cap="non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network, making it susceptible to disruptions if the network encounters issues or if the user is outside the network range.</a:t>
            </a:r>
            <a:br>
              <a:rPr lang="en-US" sz="1600" cap="none" dirty="0"/>
            </a:br>
            <a:br>
              <a:rPr lang="en-US" sz="1600" cap="none" dirty="0"/>
            </a:b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**Sole reliance on scheduled feeding:** the system primarily relies on scheduled feeding times, lacking sensors for real-time feedback on pet food levels or pet presence, limiting its adaptability to changing circumstances.</a:t>
            </a:r>
            <a:br>
              <a:rPr lang="en-US" sz="1600" cap="none" dirty="0"/>
            </a:br>
            <a:br>
              <a:rPr lang="en-US" sz="1600" cap="none" dirty="0"/>
            </a:br>
            <a:r>
              <a:rPr lang="en-US" sz="1600" b="0" i="0" cap="non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**Optional webcam feed's bandwidth usage:** enabling the webcam feed may consume additional bandwidth, potentially causing network congestion and affecting other connected devices.</a:t>
            </a:r>
            <a:br>
              <a:rPr lang="en-US" sz="1600" cap="none" dirty="0"/>
            </a:br>
            <a:br>
              <a:rPr lang="en-US" sz="1600" cap="none" dirty="0"/>
            </a:br>
            <a:endParaRPr lang="en-IN" sz="1600" cap="none" dirty="0"/>
          </a:p>
        </p:txBody>
      </p:sp>
    </p:spTree>
    <p:extLst>
      <p:ext uri="{BB962C8B-B14F-4D97-AF65-F5344CB8AC3E}">
        <p14:creationId xmlns:p14="http://schemas.microsoft.com/office/powerpoint/2010/main" val="2632680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0B11D-6DF9-C839-62C5-F0CED94A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63595-65E6-1D00-FC06-61E12CCAB3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Feeder v5.4 (Stable)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Interface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Feeding Controls</a:t>
            </a:r>
          </a:p>
          <a:p>
            <a:pPr marL="0" indent="0">
              <a:buNone/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Cam v4.0 (Stable)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Object Detection Accuracy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Feeder Mode Functionality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Image Processing for Efficiency</a:t>
            </a:r>
          </a:p>
          <a:p>
            <a:pPr lvl="1">
              <a:lnSpc>
                <a:spcPct val="100000"/>
              </a:lnSpc>
            </a:pPr>
            <a:r>
              <a:rPr lang="en-I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and Status Display</a:t>
            </a:r>
          </a:p>
        </p:txBody>
      </p:sp>
    </p:spTree>
    <p:extLst>
      <p:ext uri="{BB962C8B-B14F-4D97-AF65-F5344CB8AC3E}">
        <p14:creationId xmlns:p14="http://schemas.microsoft.com/office/powerpoint/2010/main" val="112525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1C7B0A-8046-7DF1-CC5A-7880B199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045110"/>
            <a:ext cx="10364451" cy="2428566"/>
          </a:xfrm>
        </p:spPr>
        <p:txBody>
          <a:bodyPr>
            <a:normAutofit/>
          </a:bodyPr>
          <a:lstStyle/>
          <a:p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503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92CD-CAB8-71AD-43B1-32CD1284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46BE-F397-A758-0DC1-78500EEE44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6852" y="618517"/>
            <a:ext cx="9399638" cy="562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989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3682-245A-24B0-21D4-93094433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85E3B-CDF5-CD8D-BDFF-EBC21E8101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5510" y="618518"/>
            <a:ext cx="9163663" cy="574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0430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06B2-D19D-D460-1699-3380989C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F4E10-79F5-C69B-6A44-9DA5581E63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06013" y="618517"/>
            <a:ext cx="9153832" cy="562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85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D229-129D-A2CA-09D1-AC035324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CB0F1-194B-FE57-B4B1-064180857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5677" y="618517"/>
            <a:ext cx="9261988" cy="569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876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5549-FF13-0E34-A2D8-EC29D1D0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9BBA-9C5A-17DD-D476-40D141B6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cap="none" dirty="0"/>
              <a:t>	</a:t>
            </a:r>
            <a:r>
              <a:rPr lang="en-US" sz="2800" cap="none" dirty="0"/>
              <a:t>The IoT pet feeder control system is a mini-project designed to remotely control a pet feeder using an ESP8266 microcontroller. This system allows users to schedule feeding times for their pets and provides a web interface for monitoring and controlling the pet feeder. Additionally, it includes the capability to enable or disable a webcam feed for live monitoring of the pet</a:t>
            </a:r>
            <a:r>
              <a:rPr lang="en-US" sz="2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43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AB16-FE98-643F-3979-C64987A6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2223006"/>
          </a:xfrm>
        </p:spPr>
        <p:txBody>
          <a:bodyPr>
            <a:normAutofit/>
          </a:bodyPr>
          <a:lstStyle/>
          <a:p>
            <a:r>
              <a:rPr lang="en-IN" sz="4800" dirty="0"/>
              <a:t>HARDWARE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8817-2DE6-A202-8BBB-263EF99A0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3215148"/>
            <a:ext cx="10364452" cy="2576052"/>
          </a:xfrm>
        </p:spPr>
        <p:txBody>
          <a:bodyPr/>
          <a:lstStyle/>
          <a:p>
            <a:r>
              <a:rPr lang="en-IN" dirty="0"/>
              <a:t>ESP8266 MICROCONTROLLER</a:t>
            </a:r>
          </a:p>
          <a:p>
            <a:r>
              <a:rPr lang="en-IN" dirty="0"/>
              <a:t>SERVO MOTOR</a:t>
            </a:r>
          </a:p>
          <a:p>
            <a:r>
              <a:rPr lang="en-IN" dirty="0"/>
              <a:t>WEBCAM</a:t>
            </a:r>
          </a:p>
          <a:p>
            <a:r>
              <a:rPr lang="en-IN" dirty="0"/>
              <a:t>POWER SUPPLY</a:t>
            </a:r>
          </a:p>
        </p:txBody>
      </p:sp>
    </p:spTree>
    <p:extLst>
      <p:ext uri="{BB962C8B-B14F-4D97-AF65-F5344CB8AC3E}">
        <p14:creationId xmlns:p14="http://schemas.microsoft.com/office/powerpoint/2010/main" val="128912075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696</TotalTime>
  <Words>1006</Words>
  <Application>Microsoft Office PowerPoint</Application>
  <PresentationFormat>Widescreen</PresentationFormat>
  <Paragraphs>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Tw Cen MT</vt:lpstr>
      <vt:lpstr>Droplet</vt:lpstr>
      <vt:lpstr>Automated pet feeder</vt:lpstr>
      <vt:lpstr>PowerPoint Presentation</vt:lpstr>
      <vt:lpstr>What is iot?</vt:lpstr>
      <vt:lpstr>PowerPoint Presentation</vt:lpstr>
      <vt:lpstr>PowerPoint Presentation</vt:lpstr>
      <vt:lpstr>PowerPoint Presentation</vt:lpstr>
      <vt:lpstr>PowerPoint Presentation</vt:lpstr>
      <vt:lpstr>INTRODUCTION</vt:lpstr>
      <vt:lpstr>HARDWARE COMPONENTS</vt:lpstr>
      <vt:lpstr>ESP8266 MICROCONTROLLER</vt:lpstr>
      <vt:lpstr>PowerPoint Presentation</vt:lpstr>
      <vt:lpstr>SERVO MOTOR</vt:lpstr>
      <vt:lpstr>PowerPoint Presentation</vt:lpstr>
      <vt:lpstr>WEBCAM</vt:lpstr>
      <vt:lpstr>POWER SUPPLY</vt:lpstr>
      <vt:lpstr>Software Stacks</vt:lpstr>
      <vt:lpstr>SOFTWARE COMPONENTS used in pet feeder</vt:lpstr>
      <vt:lpstr>Arduino sketch</vt:lpstr>
      <vt:lpstr>Esp8266wifi library</vt:lpstr>
      <vt:lpstr> esp8266WEBserver library</vt:lpstr>
      <vt:lpstr>Servo Library</vt:lpstr>
      <vt:lpstr>ESP8266HTTPCLIENT LIBRARY </vt:lpstr>
      <vt:lpstr>WEB INTERFACE (HTML, CSS, JavaScript) </vt:lpstr>
      <vt:lpstr>Working of automated pet feeder</vt:lpstr>
      <vt:lpstr>PowerPoint Presentation</vt:lpstr>
      <vt:lpstr>PowerPoint Presentation</vt:lpstr>
      <vt:lpstr>Block diagram</vt:lpstr>
      <vt:lpstr>PowerPoint Presentation</vt:lpstr>
      <vt:lpstr>Advantages</vt:lpstr>
      <vt:lpstr>disadvantages</vt:lpstr>
      <vt:lpstr>updates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Nandana Anil</dc:creator>
  <cp:lastModifiedBy>Nandana Anil</cp:lastModifiedBy>
  <cp:revision>31</cp:revision>
  <dcterms:created xsi:type="dcterms:W3CDTF">2023-12-01T06:26:03Z</dcterms:created>
  <dcterms:modified xsi:type="dcterms:W3CDTF">2023-12-03T17:17:52Z</dcterms:modified>
</cp:coreProperties>
</file>